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vs. NoSQL Databases: MongoDB Focus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Exploring structured (SQL) and unstructured (NoSQL) database solutions. Concentrating on MongoDB as leading NoSQL database.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658445"/>
            <a:ext cx="73461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K J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11151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Databases: Structured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Relational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Organized into tables with rows and columns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Structured Query Language (SQL)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4678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 language for data manipulation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ACID Properties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data integrity (Atomicity, Consistency, Isolation, Durability)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3201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MongoDB: Flexible NoSQL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49630" y="3569137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3C383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599021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4400788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Document-Oriented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5248275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stored as JSON-like documents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3458766" y="3569137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3C383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3599021"/>
            <a:ext cx="562451" cy="562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46859" y="440078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3446859" y="489632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horizontal scaling and distributed systems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067901" y="3569137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3C383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3599021"/>
            <a:ext cx="562570" cy="5625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55995" y="4400907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Flexible Schema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055995" y="5248394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schemas; no need to predefine structure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113348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vs. MongoDB: Data Structure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Fixed schema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Tables with defined relationships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schema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Documents within collections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949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vs. MongoDB: Scalability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5619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801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42968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Vertical scaling (increase hardware)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982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7330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Horizontal scaling (add more machines)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77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vs. MongoDB: Use Cases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94779"/>
            <a:ext cx="3614618" cy="1883807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23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72963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Financial transactions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Inventory management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994779"/>
            <a:ext cx="3614618" cy="1883807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930973" y="323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0973" y="372963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Content management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30973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Mobile apps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117902"/>
            <a:ext cx="7468553" cy="1883807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Both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Reporting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77039" y="63793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Analytics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753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vs. NoSQL: Community and Support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23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8151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Mature technology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135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Extensive documentation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223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8151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Large and growing community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4135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MongoDB Atlas cloud platform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Takeaways: SQL vs. MongoDB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Structured data, ACID compliance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Flexible, scalable, document-oriented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78673"/>
            <a:ext cx="51193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Consider project requirements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Choose database to match needs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2025-03-16T13:03:42Z</dcterms:created>
  <dcterms:modified xsi:type="dcterms:W3CDTF">2025-03-16T13:03:42Z</dcterms:modified>
</cp:coreProperties>
</file>